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/>
    <p:restoredTop sz="94687"/>
  </p:normalViewPr>
  <p:slideViewPr>
    <p:cSldViewPr snapToGrid="0" snapToObjects="1">
      <p:cViewPr varScale="1">
        <p:scale>
          <a:sx n="116" d="100"/>
          <a:sy n="116" d="100"/>
        </p:scale>
        <p:origin x="19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E1ABB-7680-D44A-A843-43AD222DB0A7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E9DF-62AB-C343-9104-1F8B6C9B1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>
              <a:buSzPct val="25000"/>
              <a:buFont typeface="Arial"/>
              <a:buNone/>
            </a:pPr>
            <a:r>
              <a:rPr lang="en-US">
                <a:solidFill>
                  <a:prstClr val="black"/>
                </a:solidFill>
                <a:latin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6050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6880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234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531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616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537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026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487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750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0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0222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3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9190F-1DDF-BB4A-8149-160679DE78A3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7/20/22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6AF5-127D-7646-B7B1-9D3D83604E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134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b="1" i="0" kern="120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  <a:lvl2pPr marL="45720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2pPr>
      <a:lvl3pPr marL="91440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3pPr>
      <a:lvl4pPr marL="137160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4pPr>
      <a:lvl5pPr marL="1828800" indent="0" algn="l" defTabSz="457200" rtl="0" eaLnBrk="1" latinLnBrk="0" hangingPunct="1">
        <a:spcBef>
          <a:spcPct val="0"/>
        </a:spcBef>
        <a:buFont typeface="Arial"/>
        <a:buNone/>
        <a:defRPr lang="en-US" sz="3600" b="1" i="0" kern="1200" dirty="0" smtClean="0">
          <a:solidFill>
            <a:schemeClr val="bg1"/>
          </a:solidFill>
          <a:effectLst>
            <a:glow rad="190500">
              <a:schemeClr val="tx1">
                <a:alpha val="75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5BCFF0-57D8-0D2F-0BD8-90AC4B627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675" y="-627962"/>
            <a:ext cx="7788925" cy="10079784"/>
          </a:xfrm>
          <a:prstGeom prst="rect">
            <a:avLst/>
          </a:prstGeom>
        </p:spPr>
      </p:pic>
      <p:sp>
        <p:nvSpPr>
          <p:cNvPr id="26" name="Shape 26"/>
          <p:cNvSpPr txBox="1"/>
          <p:nvPr/>
        </p:nvSpPr>
        <p:spPr>
          <a:xfrm>
            <a:off x="994100" y="1643367"/>
            <a:ext cx="6682074" cy="17856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 defTabSz="914400">
              <a:buClr>
                <a:srgbClr val="FFFFFF"/>
              </a:buClr>
              <a:buSzPct val="25000"/>
              <a:buFont typeface="Arial"/>
              <a:buNone/>
            </a:pPr>
            <a:r>
              <a:rPr lang="ar-SA" sz="6000" b="1" kern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/>
                <a:cs typeface="Arial"/>
                <a:sym typeface="Arial"/>
                <a:rtl val="0"/>
              </a:rPr>
              <a:t>06-ترتيب زمني لرسائل بولس (صموئيل الأسمر)</a:t>
            </a:r>
            <a:endParaRPr lang="en-US" sz="3200" b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5" name="Shape 26"/>
          <p:cNvSpPr txBox="1"/>
          <p:nvPr/>
        </p:nvSpPr>
        <p:spPr>
          <a:xfrm>
            <a:off x="1527213" y="4049010"/>
            <a:ext cx="5615848" cy="11656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en-US"/>
            </a:defPPr>
            <a:lvl1pPr algn="ctr" defTabSz="914400">
              <a:buClr>
                <a:srgbClr val="FFFFFF"/>
              </a:buClr>
              <a:buSzPct val="25000"/>
              <a:buFont typeface="Arial"/>
              <a:buNone/>
              <a:defRPr sz="6000" b="1" ker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/>
                <a:cs typeface="Arial"/>
                <a:rtl val="0"/>
              </a:defRPr>
            </a:lvl1pPr>
          </a:lstStyle>
          <a:p>
            <a:r>
              <a:rPr lang="en-US" dirty="0">
                <a:sym typeface="Arial"/>
              </a:rPr>
              <a:t>pdf</a:t>
            </a:r>
          </a:p>
        </p:txBody>
      </p:sp>
    </p:spTree>
    <p:extLst>
      <p:ext uri="{BB962C8B-B14F-4D97-AF65-F5344CB8AC3E}">
        <p14:creationId xmlns:p14="http://schemas.microsoft.com/office/powerpoint/2010/main" val="111500602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Singapore Bible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Griffith</dc:creator>
  <cp:lastModifiedBy>Rick Griffith</cp:lastModifiedBy>
  <cp:revision>8</cp:revision>
  <dcterms:created xsi:type="dcterms:W3CDTF">2016-03-12T09:16:16Z</dcterms:created>
  <dcterms:modified xsi:type="dcterms:W3CDTF">2022-07-21T01:00:12Z</dcterms:modified>
</cp:coreProperties>
</file>